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8"/>
  </p:notesMasterIdLst>
  <p:handoutMasterIdLst>
    <p:handoutMasterId r:id="rId9"/>
  </p:handoutMasterIdLst>
  <p:sldIdLst>
    <p:sldId id="1581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FDE"/>
    <a:srgbClr val="F1C400"/>
    <a:srgbClr val="A15A95"/>
    <a:srgbClr val="CF4520"/>
    <a:srgbClr val="092C74"/>
    <a:srgbClr val="E0E0E0"/>
    <a:srgbClr val="68ACE5"/>
    <a:srgbClr val="0072CE"/>
    <a:srgbClr val="009B77"/>
    <a:srgbClr val="FFF9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6094" autoAdjust="0"/>
  </p:normalViewPr>
  <p:slideViewPr>
    <p:cSldViewPr snapToGrid="0" showGuides="1">
      <p:cViewPr varScale="1">
        <p:scale>
          <a:sx n="146" d="100"/>
          <a:sy n="146" d="100"/>
        </p:scale>
        <p:origin x="92" y="72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-3289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rgona, Jan" userId="8107277a-43fb-42e1-8aa0-684adf187181" providerId="ADAL" clId="{AFB3A8C3-A19A-45C2-BCF6-3169346EB374}"/>
    <pc:docChg chg="modSld">
      <pc:chgData name="Drgona, Jan" userId="8107277a-43fb-42e1-8aa0-684adf187181" providerId="ADAL" clId="{AFB3A8C3-A19A-45C2-BCF6-3169346EB374}" dt="2024-11-07T05:07:42.746" v="0" actId="729"/>
      <pc:docMkLst>
        <pc:docMk/>
      </pc:docMkLst>
      <pc:sldChg chg="mod modShow">
        <pc:chgData name="Drgona, Jan" userId="8107277a-43fb-42e1-8aa0-684adf187181" providerId="ADAL" clId="{AFB3A8C3-A19A-45C2-BCF6-3169346EB374}" dt="2024-11-07T05:07:42.746" v="0" actId="729"/>
        <pc:sldMkLst>
          <pc:docMk/>
          <pc:sldMk cId="2673599166" sldId="1531"/>
        </pc:sldMkLst>
      </pc:sldChg>
    </pc:docChg>
  </pc:docChgLst>
  <pc:docChgLst>
    <pc:chgData name="Drgona, Jan" userId="8107277a-43fb-42e1-8aa0-684adf187181" providerId="ADAL" clId="{299CA028-6463-4E89-A484-56532AB6C869}"/>
    <pc:docChg chg="undo custSel addSld modSld sldOrd">
      <pc:chgData name="Drgona, Jan" userId="8107277a-43fb-42e1-8aa0-684adf187181" providerId="ADAL" clId="{299CA028-6463-4E89-A484-56532AB6C869}" dt="2024-09-05T16:19:58.018" v="302" actId="14100"/>
      <pc:docMkLst>
        <pc:docMk/>
      </pc:docMkLst>
      <pc:sldChg chg="modSp add mod ord">
        <pc:chgData name="Drgona, Jan" userId="8107277a-43fb-42e1-8aa0-684adf187181" providerId="ADAL" clId="{299CA028-6463-4E89-A484-56532AB6C869}" dt="2024-09-05T16:04:41.035" v="283" actId="20577"/>
        <pc:sldMkLst>
          <pc:docMk/>
          <pc:sldMk cId="2673599166" sldId="1531"/>
        </pc:sldMkLst>
        <pc:spChg chg="mod">
          <ac:chgData name="Drgona, Jan" userId="8107277a-43fb-42e1-8aa0-684adf187181" providerId="ADAL" clId="{299CA028-6463-4E89-A484-56532AB6C869}" dt="2024-09-05T16:03:54.250" v="245"/>
          <ac:spMkLst>
            <pc:docMk/>
            <pc:sldMk cId="2673599166" sldId="1531"/>
            <ac:spMk id="2" creationId="{887473A6-D239-98EB-AD36-5F2FEB23153B}"/>
          </ac:spMkLst>
        </pc:spChg>
        <pc:spChg chg="mod">
          <ac:chgData name="Drgona, Jan" userId="8107277a-43fb-42e1-8aa0-684adf187181" providerId="ADAL" clId="{299CA028-6463-4E89-A484-56532AB6C869}" dt="2024-09-05T16:04:11.745" v="267" actId="20577"/>
          <ac:spMkLst>
            <pc:docMk/>
            <pc:sldMk cId="2673599166" sldId="1531"/>
            <ac:spMk id="7" creationId="{45127215-EE98-4689-AF10-0BED9331B992}"/>
          </ac:spMkLst>
        </pc:spChg>
        <pc:spChg chg="mod">
          <ac:chgData name="Drgona, Jan" userId="8107277a-43fb-42e1-8aa0-684adf187181" providerId="ADAL" clId="{299CA028-6463-4E89-A484-56532AB6C869}" dt="2024-09-05T16:04:41.035" v="283" actId="20577"/>
          <ac:spMkLst>
            <pc:docMk/>
            <pc:sldMk cId="2673599166" sldId="1531"/>
            <ac:spMk id="12" creationId="{FD77B159-7718-027F-8F33-EF5E98A0640F}"/>
          </ac:spMkLst>
        </pc:spChg>
      </pc:sldChg>
      <pc:sldChg chg="modSp mod">
        <pc:chgData name="Drgona, Jan" userId="8107277a-43fb-42e1-8aa0-684adf187181" providerId="ADAL" clId="{299CA028-6463-4E89-A484-56532AB6C869}" dt="2024-09-05T00:42:45.881" v="244" actId="108"/>
        <pc:sldMkLst>
          <pc:docMk/>
          <pc:sldMk cId="3649149362" sldId="1565"/>
        </pc:sldMkLst>
        <pc:spChg chg="mod">
          <ac:chgData name="Drgona, Jan" userId="8107277a-43fb-42e1-8aa0-684adf187181" providerId="ADAL" clId="{299CA028-6463-4E89-A484-56532AB6C869}" dt="2024-09-05T00:38:23.855" v="205" actId="1076"/>
          <ac:spMkLst>
            <pc:docMk/>
            <pc:sldMk cId="3649149362" sldId="1565"/>
            <ac:spMk id="8" creationId="{46F12F53-441B-45F6-9781-158C8416EBCC}"/>
          </ac:spMkLst>
        </pc:spChg>
        <pc:spChg chg="mod">
          <ac:chgData name="Drgona, Jan" userId="8107277a-43fb-42e1-8aa0-684adf187181" providerId="ADAL" clId="{299CA028-6463-4E89-A484-56532AB6C869}" dt="2024-09-05T00:38:23.855" v="205" actId="1076"/>
          <ac:spMkLst>
            <pc:docMk/>
            <pc:sldMk cId="3649149362" sldId="1565"/>
            <ac:spMk id="9" creationId="{67F8BD0C-7071-B19E-BADF-328D909D22AB}"/>
          </ac:spMkLst>
        </pc:spChg>
        <pc:spChg chg="mod">
          <ac:chgData name="Drgona, Jan" userId="8107277a-43fb-42e1-8aa0-684adf187181" providerId="ADAL" clId="{299CA028-6463-4E89-A484-56532AB6C869}" dt="2024-09-05T00:42:45.881" v="244" actId="108"/>
          <ac:spMkLst>
            <pc:docMk/>
            <pc:sldMk cId="3649149362" sldId="1565"/>
            <ac:spMk id="10" creationId="{542A8E21-935D-E03F-09B7-F08F02A829BB}"/>
          </ac:spMkLst>
        </pc:spChg>
        <pc:spChg chg="mod">
          <ac:chgData name="Drgona, Jan" userId="8107277a-43fb-42e1-8aa0-684adf187181" providerId="ADAL" clId="{299CA028-6463-4E89-A484-56532AB6C869}" dt="2024-09-05T00:38:23.855" v="205" actId="1076"/>
          <ac:spMkLst>
            <pc:docMk/>
            <pc:sldMk cId="3649149362" sldId="1565"/>
            <ac:spMk id="15" creationId="{BD404F72-37F0-A9BD-4C22-1637010DD3C4}"/>
          </ac:spMkLst>
        </pc:spChg>
        <pc:spChg chg="mod">
          <ac:chgData name="Drgona, Jan" userId="8107277a-43fb-42e1-8aa0-684adf187181" providerId="ADAL" clId="{299CA028-6463-4E89-A484-56532AB6C869}" dt="2024-09-05T00:38:23.855" v="205" actId="1076"/>
          <ac:spMkLst>
            <pc:docMk/>
            <pc:sldMk cId="3649149362" sldId="1565"/>
            <ac:spMk id="19" creationId="{AE5AA082-BA78-DC4B-B0D6-B5C472B5BA3F}"/>
          </ac:spMkLst>
        </pc:spChg>
        <pc:spChg chg="mod">
          <ac:chgData name="Drgona, Jan" userId="8107277a-43fb-42e1-8aa0-684adf187181" providerId="ADAL" clId="{299CA028-6463-4E89-A484-56532AB6C869}" dt="2024-09-05T00:38:23.855" v="205" actId="1076"/>
          <ac:spMkLst>
            <pc:docMk/>
            <pc:sldMk cId="3649149362" sldId="1565"/>
            <ac:spMk id="26" creationId="{141192A8-26E6-2888-4BC3-1A88BF33A68D}"/>
          </ac:spMkLst>
        </pc:spChg>
        <pc:spChg chg="mod">
          <ac:chgData name="Drgona, Jan" userId="8107277a-43fb-42e1-8aa0-684adf187181" providerId="ADAL" clId="{299CA028-6463-4E89-A484-56532AB6C869}" dt="2024-09-05T00:38:27.013" v="206" actId="14100"/>
          <ac:spMkLst>
            <pc:docMk/>
            <pc:sldMk cId="3649149362" sldId="1565"/>
            <ac:spMk id="27" creationId="{3ED2EBDD-AD33-4C52-BFE0-7A3656EE491E}"/>
          </ac:spMkLst>
        </pc:spChg>
        <pc:spChg chg="mod">
          <ac:chgData name="Drgona, Jan" userId="8107277a-43fb-42e1-8aa0-684adf187181" providerId="ADAL" clId="{299CA028-6463-4E89-A484-56532AB6C869}" dt="2024-09-05T00:38:23.855" v="205" actId="1076"/>
          <ac:spMkLst>
            <pc:docMk/>
            <pc:sldMk cId="3649149362" sldId="1565"/>
            <ac:spMk id="29" creationId="{0CDA758C-B01A-FB70-C26A-7804CABA986F}"/>
          </ac:spMkLst>
        </pc:spChg>
        <pc:spChg chg="mod">
          <ac:chgData name="Drgona, Jan" userId="8107277a-43fb-42e1-8aa0-684adf187181" providerId="ADAL" clId="{299CA028-6463-4E89-A484-56532AB6C869}" dt="2024-09-05T00:38:23.855" v="205" actId="1076"/>
          <ac:spMkLst>
            <pc:docMk/>
            <pc:sldMk cId="3649149362" sldId="1565"/>
            <ac:spMk id="30" creationId="{E70BEF49-279B-A8C9-3E31-DC5350BA0B7B}"/>
          </ac:spMkLst>
        </pc:spChg>
        <pc:picChg chg="mod">
          <ac:chgData name="Drgona, Jan" userId="8107277a-43fb-42e1-8aa0-684adf187181" providerId="ADAL" clId="{299CA028-6463-4E89-A484-56532AB6C869}" dt="2024-09-05T00:38:23.855" v="205" actId="1076"/>
          <ac:picMkLst>
            <pc:docMk/>
            <pc:sldMk cId="3649149362" sldId="1565"/>
            <ac:picMk id="2" creationId="{1A5328E4-03D2-A48F-16E0-0CB15A2067E7}"/>
          </ac:picMkLst>
        </pc:picChg>
        <pc:picChg chg="mod">
          <ac:chgData name="Drgona, Jan" userId="8107277a-43fb-42e1-8aa0-684adf187181" providerId="ADAL" clId="{299CA028-6463-4E89-A484-56532AB6C869}" dt="2024-09-05T00:38:23.855" v="205" actId="1076"/>
          <ac:picMkLst>
            <pc:docMk/>
            <pc:sldMk cId="3649149362" sldId="1565"/>
            <ac:picMk id="13" creationId="{59B78B88-6E76-12F6-FFCA-1A5669A64479}"/>
          </ac:picMkLst>
        </pc:picChg>
        <pc:picChg chg="mod">
          <ac:chgData name="Drgona, Jan" userId="8107277a-43fb-42e1-8aa0-684adf187181" providerId="ADAL" clId="{299CA028-6463-4E89-A484-56532AB6C869}" dt="2024-09-05T00:38:23.855" v="205" actId="1076"/>
          <ac:picMkLst>
            <pc:docMk/>
            <pc:sldMk cId="3649149362" sldId="1565"/>
            <ac:picMk id="16" creationId="{001C59AE-AB62-D444-9B1F-8C6E5B38976C}"/>
          </ac:picMkLst>
        </pc:picChg>
        <pc:picChg chg="mod">
          <ac:chgData name="Drgona, Jan" userId="8107277a-43fb-42e1-8aa0-684adf187181" providerId="ADAL" clId="{299CA028-6463-4E89-A484-56532AB6C869}" dt="2024-09-05T00:38:23.855" v="205" actId="1076"/>
          <ac:picMkLst>
            <pc:docMk/>
            <pc:sldMk cId="3649149362" sldId="1565"/>
            <ac:picMk id="20" creationId="{A3B78A84-72A5-A660-7A2D-3E8EC2CC3E9E}"/>
          </ac:picMkLst>
        </pc:picChg>
        <pc:picChg chg="mod">
          <ac:chgData name="Drgona, Jan" userId="8107277a-43fb-42e1-8aa0-684adf187181" providerId="ADAL" clId="{299CA028-6463-4E89-A484-56532AB6C869}" dt="2024-09-05T00:38:23.855" v="205" actId="1076"/>
          <ac:picMkLst>
            <pc:docMk/>
            <pc:sldMk cId="3649149362" sldId="1565"/>
            <ac:picMk id="22" creationId="{09A639CD-C459-4EEF-A39C-7F2D80B7F5ED}"/>
          </ac:picMkLst>
        </pc:picChg>
        <pc:picChg chg="mod">
          <ac:chgData name="Drgona, Jan" userId="8107277a-43fb-42e1-8aa0-684adf187181" providerId="ADAL" clId="{299CA028-6463-4E89-A484-56532AB6C869}" dt="2024-09-05T00:38:23.855" v="205" actId="1076"/>
          <ac:picMkLst>
            <pc:docMk/>
            <pc:sldMk cId="3649149362" sldId="1565"/>
            <ac:picMk id="25" creationId="{B7171530-8EBD-91B8-0D35-60D23E1E4BF7}"/>
          </ac:picMkLst>
        </pc:picChg>
      </pc:sldChg>
      <pc:sldChg chg="modSp add mod ord modShow">
        <pc:chgData name="Drgona, Jan" userId="8107277a-43fb-42e1-8aa0-684adf187181" providerId="ADAL" clId="{299CA028-6463-4E89-A484-56532AB6C869}" dt="2024-09-05T16:06:15.109" v="286"/>
        <pc:sldMkLst>
          <pc:docMk/>
          <pc:sldMk cId="3127309935" sldId="1579"/>
        </pc:sldMkLst>
        <pc:spChg chg="mod">
          <ac:chgData name="Drgona, Jan" userId="8107277a-43fb-42e1-8aa0-684adf187181" providerId="ADAL" clId="{299CA028-6463-4E89-A484-56532AB6C869}" dt="2024-09-05T16:03:54.250" v="245"/>
          <ac:spMkLst>
            <pc:docMk/>
            <pc:sldMk cId="3127309935" sldId="1579"/>
            <ac:spMk id="2" creationId="{887473A6-D239-98EB-AD36-5F2FEB23153B}"/>
          </ac:spMkLst>
        </pc:spChg>
        <pc:spChg chg="mod">
          <ac:chgData name="Drgona, Jan" userId="8107277a-43fb-42e1-8aa0-684adf187181" providerId="ADAL" clId="{299CA028-6463-4E89-A484-56532AB6C869}" dt="2024-09-05T16:03:58.182" v="252" actId="20577"/>
          <ac:spMkLst>
            <pc:docMk/>
            <pc:sldMk cId="3127309935" sldId="1579"/>
            <ac:spMk id="7" creationId="{45127215-EE98-4689-AF10-0BED9331B992}"/>
          </ac:spMkLst>
        </pc:spChg>
        <pc:picChg chg="mod">
          <ac:chgData name="Drgona, Jan" userId="8107277a-43fb-42e1-8aa0-684adf187181" providerId="ADAL" clId="{299CA028-6463-4E89-A484-56532AB6C869}" dt="2024-09-05T16:04:04.512" v="253" actId="1076"/>
          <ac:picMkLst>
            <pc:docMk/>
            <pc:sldMk cId="3127309935" sldId="1579"/>
            <ac:picMk id="5" creationId="{6F81BAE7-9C85-A790-6243-D6D338E9E20B}"/>
          </ac:picMkLst>
        </pc:picChg>
      </pc:sldChg>
      <pc:sldChg chg="modSp mod">
        <pc:chgData name="Drgona, Jan" userId="8107277a-43fb-42e1-8aa0-684adf187181" providerId="ADAL" clId="{299CA028-6463-4E89-A484-56532AB6C869}" dt="2024-09-05T00:39:02.160" v="213" actId="1076"/>
        <pc:sldMkLst>
          <pc:docMk/>
          <pc:sldMk cId="2336298119" sldId="1587"/>
        </pc:sldMkLst>
        <pc:spChg chg="mod">
          <ac:chgData name="Drgona, Jan" userId="8107277a-43fb-42e1-8aa0-684adf187181" providerId="ADAL" clId="{299CA028-6463-4E89-A484-56532AB6C869}" dt="2024-09-05T00:38:40.201" v="207" actId="14100"/>
          <ac:spMkLst>
            <pc:docMk/>
            <pc:sldMk cId="2336298119" sldId="1587"/>
            <ac:spMk id="7" creationId="{23D56FBB-5EBB-2A2E-9ADF-1F33B2E221EC}"/>
          </ac:spMkLst>
        </pc:spChg>
        <pc:spChg chg="mod">
          <ac:chgData name="Drgona, Jan" userId="8107277a-43fb-42e1-8aa0-684adf187181" providerId="ADAL" clId="{299CA028-6463-4E89-A484-56532AB6C869}" dt="2024-09-05T00:38:52.011" v="212" actId="404"/>
          <ac:spMkLst>
            <pc:docMk/>
            <pc:sldMk cId="2336298119" sldId="1587"/>
            <ac:spMk id="8" creationId="{A71B3727-CFAA-0260-BD00-C53EEA35EDAA}"/>
          </ac:spMkLst>
        </pc:spChg>
        <pc:spChg chg="mod">
          <ac:chgData name="Drgona, Jan" userId="8107277a-43fb-42e1-8aa0-684adf187181" providerId="ADAL" clId="{299CA028-6463-4E89-A484-56532AB6C869}" dt="2024-09-05T00:39:02.160" v="213" actId="1076"/>
          <ac:spMkLst>
            <pc:docMk/>
            <pc:sldMk cId="2336298119" sldId="1587"/>
            <ac:spMk id="9" creationId="{03EE05DE-9378-6A1D-FDA2-E8727193323F}"/>
          </ac:spMkLst>
        </pc:spChg>
      </pc:sldChg>
      <pc:sldChg chg="modSp mod">
        <pc:chgData name="Drgona, Jan" userId="8107277a-43fb-42e1-8aa0-684adf187181" providerId="ADAL" clId="{299CA028-6463-4E89-A484-56532AB6C869}" dt="2024-09-05T00:32:28.024" v="5" actId="1076"/>
        <pc:sldMkLst>
          <pc:docMk/>
          <pc:sldMk cId="1425547273" sldId="1592"/>
        </pc:sldMkLst>
        <pc:spChg chg="mod">
          <ac:chgData name="Drgona, Jan" userId="8107277a-43fb-42e1-8aa0-684adf187181" providerId="ADAL" clId="{299CA028-6463-4E89-A484-56532AB6C869}" dt="2024-09-05T00:32:12.628" v="2" actId="1076"/>
          <ac:spMkLst>
            <pc:docMk/>
            <pc:sldMk cId="1425547273" sldId="1592"/>
            <ac:spMk id="3" creationId="{61CDB1FC-7BF1-0AD2-F81A-F8A049076CB0}"/>
          </ac:spMkLst>
        </pc:spChg>
        <pc:spChg chg="mod">
          <ac:chgData name="Drgona, Jan" userId="8107277a-43fb-42e1-8aa0-684adf187181" providerId="ADAL" clId="{299CA028-6463-4E89-A484-56532AB6C869}" dt="2024-09-05T00:32:28.024" v="5" actId="1076"/>
          <ac:spMkLst>
            <pc:docMk/>
            <pc:sldMk cId="1425547273" sldId="1592"/>
            <ac:spMk id="4" creationId="{CB14663D-8920-E6E3-128C-FE58E4D28F26}"/>
          </ac:spMkLst>
        </pc:spChg>
        <pc:spChg chg="mod">
          <ac:chgData name="Drgona, Jan" userId="8107277a-43fb-42e1-8aa0-684adf187181" providerId="ADAL" clId="{299CA028-6463-4E89-A484-56532AB6C869}" dt="2024-09-05T00:32:23.948" v="4" actId="14100"/>
          <ac:spMkLst>
            <pc:docMk/>
            <pc:sldMk cId="1425547273" sldId="1592"/>
            <ac:spMk id="19" creationId="{E6A79639-4A1E-948F-7D1D-0325CBC5C230}"/>
          </ac:spMkLst>
        </pc:spChg>
        <pc:spChg chg="mod">
          <ac:chgData name="Drgona, Jan" userId="8107277a-43fb-42e1-8aa0-684adf187181" providerId="ADAL" clId="{299CA028-6463-4E89-A484-56532AB6C869}" dt="2024-09-05T00:32:17.782" v="3" actId="14100"/>
          <ac:spMkLst>
            <pc:docMk/>
            <pc:sldMk cId="1425547273" sldId="1592"/>
            <ac:spMk id="38" creationId="{C9BF1444-DA25-DA3F-F00C-7A3E962AD2E8}"/>
          </ac:spMkLst>
        </pc:spChg>
        <pc:picChg chg="mod">
          <ac:chgData name="Drgona, Jan" userId="8107277a-43fb-42e1-8aa0-684adf187181" providerId="ADAL" clId="{299CA028-6463-4E89-A484-56532AB6C869}" dt="2024-09-05T00:32:12.628" v="2" actId="1076"/>
          <ac:picMkLst>
            <pc:docMk/>
            <pc:sldMk cId="1425547273" sldId="1592"/>
            <ac:picMk id="1026" creationId="{4816AD61-FFD6-A3A0-1E55-F480F8405AF3}"/>
          </ac:picMkLst>
        </pc:picChg>
      </pc:sldChg>
      <pc:sldChg chg="modSp mod">
        <pc:chgData name="Drgona, Jan" userId="8107277a-43fb-42e1-8aa0-684adf187181" providerId="ADAL" clId="{299CA028-6463-4E89-A484-56532AB6C869}" dt="2024-09-05T00:33:49.419" v="15" actId="14100"/>
        <pc:sldMkLst>
          <pc:docMk/>
          <pc:sldMk cId="3821775337" sldId="1594"/>
        </pc:sldMkLst>
        <pc:spChg chg="mod">
          <ac:chgData name="Drgona, Jan" userId="8107277a-43fb-42e1-8aa0-684adf187181" providerId="ADAL" clId="{299CA028-6463-4E89-A484-56532AB6C869}" dt="2024-09-05T00:33:49.419" v="15" actId="14100"/>
          <ac:spMkLst>
            <pc:docMk/>
            <pc:sldMk cId="3821775337" sldId="1594"/>
            <ac:spMk id="3" creationId="{39F1E5A7-093D-32DC-A5F2-EC09E8B544A9}"/>
          </ac:spMkLst>
        </pc:spChg>
        <pc:picChg chg="mod">
          <ac:chgData name="Drgona, Jan" userId="8107277a-43fb-42e1-8aa0-684adf187181" providerId="ADAL" clId="{299CA028-6463-4E89-A484-56532AB6C869}" dt="2024-09-05T00:33:30.924" v="12" actId="14100"/>
          <ac:picMkLst>
            <pc:docMk/>
            <pc:sldMk cId="3821775337" sldId="1594"/>
            <ac:picMk id="6" creationId="{ABEFA9B1-2C08-42EC-C4C3-C8209A81978D}"/>
          </ac:picMkLst>
        </pc:picChg>
      </pc:sldChg>
      <pc:sldChg chg="modSp mod">
        <pc:chgData name="Drgona, Jan" userId="8107277a-43fb-42e1-8aa0-684adf187181" providerId="ADAL" clId="{299CA028-6463-4E89-A484-56532AB6C869}" dt="2024-09-05T00:33:03.447" v="9" actId="1076"/>
        <pc:sldMkLst>
          <pc:docMk/>
          <pc:sldMk cId="3303928088" sldId="1595"/>
        </pc:sldMkLst>
        <pc:spChg chg="mod">
          <ac:chgData name="Drgona, Jan" userId="8107277a-43fb-42e1-8aa0-684adf187181" providerId="ADAL" clId="{299CA028-6463-4E89-A484-56532AB6C869}" dt="2024-09-05T00:32:55.980" v="7" actId="14100"/>
          <ac:spMkLst>
            <pc:docMk/>
            <pc:sldMk cId="3303928088" sldId="1595"/>
            <ac:spMk id="2" creationId="{7F5FD97D-AD65-A14D-A584-DF7F474A1613}"/>
          </ac:spMkLst>
        </pc:spChg>
        <pc:spChg chg="mod">
          <ac:chgData name="Drgona, Jan" userId="8107277a-43fb-42e1-8aa0-684adf187181" providerId="ADAL" clId="{299CA028-6463-4E89-A484-56532AB6C869}" dt="2024-09-05T00:33:03.447" v="9" actId="1076"/>
          <ac:spMkLst>
            <pc:docMk/>
            <pc:sldMk cId="3303928088" sldId="1595"/>
            <ac:spMk id="10" creationId="{D8FCF259-1334-3940-8D43-7E6D530433B1}"/>
          </ac:spMkLst>
        </pc:spChg>
        <pc:picChg chg="mod">
          <ac:chgData name="Drgona, Jan" userId="8107277a-43fb-42e1-8aa0-684adf187181" providerId="ADAL" clId="{299CA028-6463-4E89-A484-56532AB6C869}" dt="2024-09-05T00:32:52.617" v="6" actId="1076"/>
          <ac:picMkLst>
            <pc:docMk/>
            <pc:sldMk cId="3303928088" sldId="1595"/>
            <ac:picMk id="3" creationId="{2000D576-431B-75D7-406E-E8D7084D8C07}"/>
          </ac:picMkLst>
        </pc:picChg>
        <pc:picChg chg="mod">
          <ac:chgData name="Drgona, Jan" userId="8107277a-43fb-42e1-8aa0-684adf187181" providerId="ADAL" clId="{299CA028-6463-4E89-A484-56532AB6C869}" dt="2024-09-05T00:32:52.617" v="6" actId="1076"/>
          <ac:picMkLst>
            <pc:docMk/>
            <pc:sldMk cId="3303928088" sldId="1595"/>
            <ac:picMk id="7" creationId="{233AB21D-F841-4AC7-9219-6EAD14BF5341}"/>
          </ac:picMkLst>
        </pc:picChg>
        <pc:picChg chg="mod">
          <ac:chgData name="Drgona, Jan" userId="8107277a-43fb-42e1-8aa0-684adf187181" providerId="ADAL" clId="{299CA028-6463-4E89-A484-56532AB6C869}" dt="2024-09-05T00:32:52.617" v="6" actId="1076"/>
          <ac:picMkLst>
            <pc:docMk/>
            <pc:sldMk cId="3303928088" sldId="1595"/>
            <ac:picMk id="8" creationId="{E2ED8641-EF8F-B7A0-AF2F-F7B29B21DD22}"/>
          </ac:picMkLst>
        </pc:picChg>
        <pc:picChg chg="mod">
          <ac:chgData name="Drgona, Jan" userId="8107277a-43fb-42e1-8aa0-684adf187181" providerId="ADAL" clId="{299CA028-6463-4E89-A484-56532AB6C869}" dt="2024-09-05T00:32:52.617" v="6" actId="1076"/>
          <ac:picMkLst>
            <pc:docMk/>
            <pc:sldMk cId="3303928088" sldId="1595"/>
            <ac:picMk id="11" creationId="{C031D5F6-A634-B2BF-0E29-913F808BD07B}"/>
          </ac:picMkLst>
        </pc:picChg>
        <pc:picChg chg="mod">
          <ac:chgData name="Drgona, Jan" userId="8107277a-43fb-42e1-8aa0-684adf187181" providerId="ADAL" clId="{299CA028-6463-4E89-A484-56532AB6C869}" dt="2024-09-05T00:32:52.617" v="6" actId="1076"/>
          <ac:picMkLst>
            <pc:docMk/>
            <pc:sldMk cId="3303928088" sldId="1595"/>
            <ac:picMk id="13" creationId="{2CEC5465-275E-AFE9-FD8B-746637EDAE3A}"/>
          </ac:picMkLst>
        </pc:picChg>
        <pc:picChg chg="mod">
          <ac:chgData name="Drgona, Jan" userId="8107277a-43fb-42e1-8aa0-684adf187181" providerId="ADAL" clId="{299CA028-6463-4E89-A484-56532AB6C869}" dt="2024-09-05T00:32:52.617" v="6" actId="1076"/>
          <ac:picMkLst>
            <pc:docMk/>
            <pc:sldMk cId="3303928088" sldId="1595"/>
            <ac:picMk id="1026" creationId="{0E6F35B2-2558-B899-0E30-D5ED03C91F8B}"/>
          </ac:picMkLst>
        </pc:picChg>
      </pc:sldChg>
      <pc:sldChg chg="modSp mod">
        <pc:chgData name="Drgona, Jan" userId="8107277a-43fb-42e1-8aa0-684adf187181" providerId="ADAL" clId="{299CA028-6463-4E89-A484-56532AB6C869}" dt="2024-09-05T16:19:58.018" v="302" actId="14100"/>
        <pc:sldMkLst>
          <pc:docMk/>
          <pc:sldMk cId="4026062904" sldId="1599"/>
        </pc:sldMkLst>
        <pc:spChg chg="mod">
          <ac:chgData name="Drgona, Jan" userId="8107277a-43fb-42e1-8aa0-684adf187181" providerId="ADAL" clId="{299CA028-6463-4E89-A484-56532AB6C869}" dt="2024-09-05T00:34:42.804" v="63" actId="14100"/>
          <ac:spMkLst>
            <pc:docMk/>
            <pc:sldMk cId="4026062904" sldId="1599"/>
            <ac:spMk id="3" creationId="{B758B404-AC36-B0EF-DF87-70F2BA2FE6B8}"/>
          </ac:spMkLst>
        </pc:spChg>
        <pc:spChg chg="mod">
          <ac:chgData name="Drgona, Jan" userId="8107277a-43fb-42e1-8aa0-684adf187181" providerId="ADAL" clId="{299CA028-6463-4E89-A484-56532AB6C869}" dt="2024-09-05T00:41:39.153" v="229" actId="108"/>
          <ac:spMkLst>
            <pc:docMk/>
            <pc:sldMk cId="4026062904" sldId="1599"/>
            <ac:spMk id="8" creationId="{18532A01-A2CC-A8FF-84E4-D2E834BC75C7}"/>
          </ac:spMkLst>
        </pc:spChg>
        <pc:spChg chg="mod">
          <ac:chgData name="Drgona, Jan" userId="8107277a-43fb-42e1-8aa0-684adf187181" providerId="ADAL" clId="{299CA028-6463-4E89-A484-56532AB6C869}" dt="2024-09-05T16:19:58.018" v="302" actId="14100"/>
          <ac:spMkLst>
            <pc:docMk/>
            <pc:sldMk cId="4026062904" sldId="1599"/>
            <ac:spMk id="9" creationId="{4DC3C3CF-C788-D1E4-542A-39ADAA8FEC55}"/>
          </ac:spMkLst>
        </pc:spChg>
        <pc:picChg chg="mod">
          <ac:chgData name="Drgona, Jan" userId="8107277a-43fb-42e1-8aa0-684adf187181" providerId="ADAL" clId="{299CA028-6463-4E89-A484-56532AB6C869}" dt="2024-09-05T00:36:05.982" v="174" actId="1038"/>
          <ac:picMkLst>
            <pc:docMk/>
            <pc:sldMk cId="4026062904" sldId="1599"/>
            <ac:picMk id="4" creationId="{DB9DA694-DF95-F0F8-FE62-F52640E19DBF}"/>
          </ac:picMkLst>
        </pc:picChg>
        <pc:picChg chg="mod">
          <ac:chgData name="Drgona, Jan" userId="8107277a-43fb-42e1-8aa0-684adf187181" providerId="ADAL" clId="{299CA028-6463-4E89-A484-56532AB6C869}" dt="2024-09-05T00:34:59.441" v="102" actId="1037"/>
          <ac:picMkLst>
            <pc:docMk/>
            <pc:sldMk cId="4026062904" sldId="1599"/>
            <ac:picMk id="10" creationId="{A293C3AF-3A51-18E2-53DD-B71C65A2053A}"/>
          </ac:picMkLst>
        </pc:picChg>
      </pc:sldChg>
      <pc:sldChg chg="modSp mod">
        <pc:chgData name="Drgona, Jan" userId="8107277a-43fb-42e1-8aa0-684adf187181" providerId="ADAL" clId="{299CA028-6463-4E89-A484-56532AB6C869}" dt="2024-09-05T00:41:33.954" v="228" actId="1076"/>
        <pc:sldMkLst>
          <pc:docMk/>
          <pc:sldMk cId="3356209294" sldId="1600"/>
        </pc:sldMkLst>
        <pc:spChg chg="mod">
          <ac:chgData name="Drgona, Jan" userId="8107277a-43fb-42e1-8aa0-684adf187181" providerId="ADAL" clId="{299CA028-6463-4E89-A484-56532AB6C869}" dt="2024-09-05T00:33:57.904" v="16" actId="14100"/>
          <ac:spMkLst>
            <pc:docMk/>
            <pc:sldMk cId="3356209294" sldId="1600"/>
            <ac:spMk id="3" creationId="{B758B404-AC36-B0EF-DF87-70F2BA2FE6B8}"/>
          </ac:spMkLst>
        </pc:spChg>
        <pc:spChg chg="mod">
          <ac:chgData name="Drgona, Jan" userId="8107277a-43fb-42e1-8aa0-684adf187181" providerId="ADAL" clId="{299CA028-6463-4E89-A484-56532AB6C869}" dt="2024-09-05T00:41:33.954" v="228" actId="1076"/>
          <ac:spMkLst>
            <pc:docMk/>
            <pc:sldMk cId="3356209294" sldId="1600"/>
            <ac:spMk id="8" creationId="{C350D5E0-80A9-056A-11F4-BCC0D2809340}"/>
          </ac:spMkLst>
        </pc:spChg>
        <pc:spChg chg="mod">
          <ac:chgData name="Drgona, Jan" userId="8107277a-43fb-42e1-8aa0-684adf187181" providerId="ADAL" clId="{299CA028-6463-4E89-A484-56532AB6C869}" dt="2024-09-05T00:41:27.063" v="226" actId="255"/>
          <ac:spMkLst>
            <pc:docMk/>
            <pc:sldMk cId="3356209294" sldId="1600"/>
            <ac:spMk id="9" creationId="{BBF28771-C683-0FFE-C8CE-6F4CEED02D87}"/>
          </ac:spMkLst>
        </pc:spChg>
        <pc:picChg chg="mod">
          <ac:chgData name="Drgona, Jan" userId="8107277a-43fb-42e1-8aa0-684adf187181" providerId="ADAL" clId="{299CA028-6463-4E89-A484-56532AB6C869}" dt="2024-09-05T00:36:18.746" v="177" actId="1036"/>
          <ac:picMkLst>
            <pc:docMk/>
            <pc:sldMk cId="3356209294" sldId="1600"/>
            <ac:picMk id="5" creationId="{352265D4-3E63-43A3-E052-0E43009B03B8}"/>
          </ac:picMkLst>
        </pc:picChg>
        <pc:picChg chg="mod">
          <ac:chgData name="Drgona, Jan" userId="8107277a-43fb-42e1-8aa0-684adf187181" providerId="ADAL" clId="{299CA028-6463-4E89-A484-56532AB6C869}" dt="2024-09-05T00:34:34.242" v="62" actId="1037"/>
          <ac:picMkLst>
            <pc:docMk/>
            <pc:sldMk cId="3356209294" sldId="1600"/>
            <ac:picMk id="6" creationId="{5FDF1404-289B-4824-50A5-5D4E71805399}"/>
          </ac:picMkLst>
        </pc:picChg>
        <pc:picChg chg="mod">
          <ac:chgData name="Drgona, Jan" userId="8107277a-43fb-42e1-8aa0-684adf187181" providerId="ADAL" clId="{299CA028-6463-4E89-A484-56532AB6C869}" dt="2024-09-05T00:34:30.306" v="52" actId="1037"/>
          <ac:picMkLst>
            <pc:docMk/>
            <pc:sldMk cId="3356209294" sldId="1600"/>
            <ac:picMk id="13" creationId="{0C7D7B29-AAF4-3344-32D4-12B6CED16B0D}"/>
          </ac:picMkLst>
        </pc:picChg>
        <pc:picChg chg="mod">
          <ac:chgData name="Drgona, Jan" userId="8107277a-43fb-42e1-8aa0-684adf187181" providerId="ADAL" clId="{299CA028-6463-4E89-A484-56532AB6C869}" dt="2024-09-05T00:34:30.306" v="52" actId="1037"/>
          <ac:picMkLst>
            <pc:docMk/>
            <pc:sldMk cId="3356209294" sldId="1600"/>
            <ac:picMk id="19" creationId="{633857A7-A3F1-5133-8038-CFCB6B347A15}"/>
          </ac:picMkLst>
        </pc:picChg>
        <pc:picChg chg="mod">
          <ac:chgData name="Drgona, Jan" userId="8107277a-43fb-42e1-8aa0-684adf187181" providerId="ADAL" clId="{299CA028-6463-4E89-A484-56532AB6C869}" dt="2024-09-05T00:34:30.306" v="52" actId="1037"/>
          <ac:picMkLst>
            <pc:docMk/>
            <pc:sldMk cId="3356209294" sldId="1600"/>
            <ac:picMk id="21" creationId="{FE5DB062-2717-BBE9-4A7F-7F6DBF95A713}"/>
          </ac:picMkLst>
        </pc:picChg>
      </pc:sldChg>
      <pc:sldChg chg="modSp mod">
        <pc:chgData name="Drgona, Jan" userId="8107277a-43fb-42e1-8aa0-684adf187181" providerId="ADAL" clId="{299CA028-6463-4E89-A484-56532AB6C869}" dt="2024-09-05T00:42:03.819" v="236" actId="108"/>
        <pc:sldMkLst>
          <pc:docMk/>
          <pc:sldMk cId="1886607106" sldId="1607"/>
        </pc:sldMkLst>
        <pc:spChg chg="mod">
          <ac:chgData name="Drgona, Jan" userId="8107277a-43fb-42e1-8aa0-684adf187181" providerId="ADAL" clId="{299CA028-6463-4E89-A484-56532AB6C869}" dt="2024-09-05T00:36:28.125" v="178" actId="14100"/>
          <ac:spMkLst>
            <pc:docMk/>
            <pc:sldMk cId="1886607106" sldId="1607"/>
            <ac:spMk id="3" creationId="{B758B404-AC36-B0EF-DF87-70F2BA2FE6B8}"/>
          </ac:spMkLst>
        </pc:spChg>
        <pc:spChg chg="mod">
          <ac:chgData name="Drgona, Jan" userId="8107277a-43fb-42e1-8aa0-684adf187181" providerId="ADAL" clId="{299CA028-6463-4E89-A484-56532AB6C869}" dt="2024-09-05T00:41:55.559" v="235" actId="108"/>
          <ac:spMkLst>
            <pc:docMk/>
            <pc:sldMk cId="1886607106" sldId="1607"/>
            <ac:spMk id="5" creationId="{3AD07F18-0758-39E3-2427-63D5C2C7B08D}"/>
          </ac:spMkLst>
        </pc:spChg>
        <pc:spChg chg="mod">
          <ac:chgData name="Drgona, Jan" userId="8107277a-43fb-42e1-8aa0-684adf187181" providerId="ADAL" clId="{299CA028-6463-4E89-A484-56532AB6C869}" dt="2024-09-05T00:42:03.819" v="236" actId="108"/>
          <ac:spMkLst>
            <pc:docMk/>
            <pc:sldMk cId="1886607106" sldId="1607"/>
            <ac:spMk id="6" creationId="{E4E989F2-BFD3-1F4E-6968-E64609A08C7D}"/>
          </ac:spMkLst>
        </pc:spChg>
        <pc:spChg chg="mod">
          <ac:chgData name="Drgona, Jan" userId="8107277a-43fb-42e1-8aa0-684adf187181" providerId="ADAL" clId="{299CA028-6463-4E89-A484-56532AB6C869}" dt="2024-09-05T00:36:43.348" v="181" actId="1076"/>
          <ac:spMkLst>
            <pc:docMk/>
            <pc:sldMk cId="1886607106" sldId="1607"/>
            <ac:spMk id="10" creationId="{FA997836-43CD-14FB-70E9-865614AC72FD}"/>
          </ac:spMkLst>
        </pc:spChg>
        <pc:picChg chg="mod">
          <ac:chgData name="Drgona, Jan" userId="8107277a-43fb-42e1-8aa0-684adf187181" providerId="ADAL" clId="{299CA028-6463-4E89-A484-56532AB6C869}" dt="2024-09-05T00:37:45.385" v="200" actId="1035"/>
          <ac:picMkLst>
            <pc:docMk/>
            <pc:sldMk cId="1886607106" sldId="1607"/>
            <ac:picMk id="4" creationId="{DB9DA694-DF95-F0F8-FE62-F52640E19DBF}"/>
          </ac:picMkLst>
        </pc:picChg>
        <pc:picChg chg="mod">
          <ac:chgData name="Drgona, Jan" userId="8107277a-43fb-42e1-8aa0-684adf187181" providerId="ADAL" clId="{299CA028-6463-4E89-A484-56532AB6C869}" dt="2024-09-05T00:36:50.009" v="183" actId="1076"/>
          <ac:picMkLst>
            <pc:docMk/>
            <pc:sldMk cId="1886607106" sldId="1607"/>
            <ac:picMk id="8" creationId="{3F072CA9-39A8-5E3D-B80D-3D647A550927}"/>
          </ac:picMkLst>
        </pc:picChg>
        <pc:picChg chg="mod">
          <ac:chgData name="Drgona, Jan" userId="8107277a-43fb-42e1-8aa0-684adf187181" providerId="ADAL" clId="{299CA028-6463-4E89-A484-56532AB6C869}" dt="2024-09-05T00:36:35.971" v="180" actId="1076"/>
          <ac:picMkLst>
            <pc:docMk/>
            <pc:sldMk cId="1886607106" sldId="1607"/>
            <ac:picMk id="5122" creationId="{C40849F6-593A-4EA0-F6B2-517253C2054F}"/>
          </ac:picMkLst>
        </pc:picChg>
      </pc:sldChg>
      <pc:sldChg chg="modSp mod">
        <pc:chgData name="Drgona, Jan" userId="8107277a-43fb-42e1-8aa0-684adf187181" providerId="ADAL" clId="{299CA028-6463-4E89-A484-56532AB6C869}" dt="2024-09-05T00:42:31.712" v="243" actId="14100"/>
        <pc:sldMkLst>
          <pc:docMk/>
          <pc:sldMk cId="4096563906" sldId="1609"/>
        </pc:sldMkLst>
        <pc:spChg chg="mod">
          <ac:chgData name="Drgona, Jan" userId="8107277a-43fb-42e1-8aa0-684adf187181" providerId="ADAL" clId="{299CA028-6463-4E89-A484-56532AB6C869}" dt="2024-09-05T00:37:21.361" v="189" actId="14100"/>
          <ac:spMkLst>
            <pc:docMk/>
            <pc:sldMk cId="4096563906" sldId="1609"/>
            <ac:spMk id="3" creationId="{B758B404-AC36-B0EF-DF87-70F2BA2FE6B8}"/>
          </ac:spMkLst>
        </pc:spChg>
        <pc:spChg chg="mod">
          <ac:chgData name="Drgona, Jan" userId="8107277a-43fb-42e1-8aa0-684adf187181" providerId="ADAL" clId="{299CA028-6463-4E89-A484-56532AB6C869}" dt="2024-09-05T00:42:10.059" v="237" actId="108"/>
          <ac:spMkLst>
            <pc:docMk/>
            <pc:sldMk cId="4096563906" sldId="1609"/>
            <ac:spMk id="5" creationId="{8757334F-737F-1A42-19BF-A5A2D4D5AFB0}"/>
          </ac:spMkLst>
        </pc:spChg>
        <pc:spChg chg="mod">
          <ac:chgData name="Drgona, Jan" userId="8107277a-43fb-42e1-8aa0-684adf187181" providerId="ADAL" clId="{299CA028-6463-4E89-A484-56532AB6C869}" dt="2024-09-05T00:42:26.130" v="241" actId="1076"/>
          <ac:spMkLst>
            <pc:docMk/>
            <pc:sldMk cId="4096563906" sldId="1609"/>
            <ac:spMk id="15" creationId="{EA98A2BA-F9CD-ADC2-B062-5B79A085843B}"/>
          </ac:spMkLst>
        </pc:spChg>
        <pc:picChg chg="mod">
          <ac:chgData name="Drgona, Jan" userId="8107277a-43fb-42e1-8aa0-684adf187181" providerId="ADAL" clId="{299CA028-6463-4E89-A484-56532AB6C869}" dt="2024-09-05T00:37:27.292" v="191" actId="14100"/>
          <ac:picMkLst>
            <pc:docMk/>
            <pc:sldMk cId="4096563906" sldId="1609"/>
            <ac:picMk id="4" creationId="{DB9DA694-DF95-F0F8-FE62-F52640E19DBF}"/>
          </ac:picMkLst>
        </pc:picChg>
        <pc:picChg chg="mod">
          <ac:chgData name="Drgona, Jan" userId="8107277a-43fb-42e1-8aa0-684adf187181" providerId="ADAL" clId="{299CA028-6463-4E89-A484-56532AB6C869}" dt="2024-09-05T00:37:33.313" v="192" actId="1076"/>
          <ac:picMkLst>
            <pc:docMk/>
            <pc:sldMk cId="4096563906" sldId="1609"/>
            <ac:picMk id="13" creationId="{CC4857F1-2D5B-6A4F-911B-A9C852445A3B}"/>
          </ac:picMkLst>
        </pc:picChg>
        <pc:picChg chg="mod">
          <ac:chgData name="Drgona, Jan" userId="8107277a-43fb-42e1-8aa0-684adf187181" providerId="ADAL" clId="{299CA028-6463-4E89-A484-56532AB6C869}" dt="2024-09-05T00:42:31.712" v="243" actId="14100"/>
          <ac:picMkLst>
            <pc:docMk/>
            <pc:sldMk cId="4096563906" sldId="1609"/>
            <ac:picMk id="14" creationId="{4EF43070-2C87-CD22-3812-F36661B373C8}"/>
          </ac:picMkLst>
        </pc:picChg>
        <pc:picChg chg="mod">
          <ac:chgData name="Drgona, Jan" userId="8107277a-43fb-42e1-8aa0-684adf187181" providerId="ADAL" clId="{299CA028-6463-4E89-A484-56532AB6C869}" dt="2024-09-05T00:37:33.313" v="192" actId="1076"/>
          <ac:picMkLst>
            <pc:docMk/>
            <pc:sldMk cId="4096563906" sldId="1609"/>
            <ac:picMk id="8194" creationId="{3435E081-EB91-F831-B505-5604CBE1C44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10/14/2025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>
            <a:extLst>
              <a:ext uri="{FF2B5EF4-FFF2-40B4-BE49-F238E27FC236}">
                <a16:creationId xmlns:a16="http://schemas.microsoft.com/office/drawing/2014/main" id="{268DE600-90A7-4B6B-BFFA-EA2C6E807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0" y="0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96EEDE-6486-774B-B0E3-751BBA42CE35}"/>
              </a:ext>
            </a:extLst>
          </p:cNvPr>
          <p:cNvSpPr/>
          <p:nvPr userDrawn="1"/>
        </p:nvSpPr>
        <p:spPr>
          <a:xfrm>
            <a:off x="3143250" y="0"/>
            <a:ext cx="600075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25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46436" y="4857750"/>
            <a:ext cx="283264" cy="28575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r">
              <a:defRPr sz="750">
                <a:solidFill>
                  <a:srgbClr val="B3B3B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E7A4BB3-E848-5A44-82DF-322201952C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C1406DC-BAEC-4717-8F68-46C92F1663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0" y="169333"/>
            <a:ext cx="6858000" cy="819362"/>
          </a:xfrm>
          <a:prstGeom prst="rect">
            <a:avLst/>
          </a:prstGeom>
        </p:spPr>
        <p:txBody>
          <a:bodyPr lIns="0" anchor="b"/>
          <a:lstStyle>
            <a:lvl1pPr>
              <a:defRPr lang="en-US" sz="2250" b="1" kern="1200" dirty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28E3363-7137-4431-9927-3AE087A5B2BE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857250" y="1285875"/>
            <a:ext cx="8001000" cy="3429001"/>
          </a:xfrm>
          <a:prstGeom prst="rect">
            <a:avLst/>
          </a:prstGeom>
        </p:spPr>
        <p:txBody>
          <a:bodyPr/>
          <a:lstStyle>
            <a:lvl1pPr>
              <a:defRPr sz="175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14350" indent="-171450">
              <a:buFont typeface="Wingdings" panose="05000000000000000000" pitchFamily="2" charset="2"/>
              <a:buChar char="§"/>
              <a:defRPr sz="15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50" indent="-171450">
              <a:buFont typeface="Wingdings" panose="05000000000000000000" pitchFamily="2" charset="2"/>
              <a:buChar char="ü"/>
              <a:defRPr sz="125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125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3050" indent="-171450">
              <a:buFont typeface="Wingdings" panose="05000000000000000000" pitchFamily="2" charset="2"/>
              <a:buChar char="§"/>
              <a:defRPr sz="1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Date Placeholder 1">
            <a:extLst>
              <a:ext uri="{FF2B5EF4-FFF2-40B4-BE49-F238E27FC236}">
                <a16:creationId xmlns:a16="http://schemas.microsoft.com/office/drawing/2014/main" id="{E76F451D-D169-4CA9-91EE-97F19A35C6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89631" y="4871972"/>
            <a:ext cx="1942504" cy="2715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E7B1-A6C1-4E39-8665-A73ED03F32E1}" type="datetimeFigureOut">
              <a:rPr lang="en-US" smtClean="0"/>
              <a:pPr/>
              <a:t>10/14/2025</a:t>
            </a:fld>
            <a:endParaRPr lang="en-US"/>
          </a:p>
        </p:txBody>
      </p: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8A19F790-0343-4862-A140-1B409986B7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0779" y="4857750"/>
            <a:ext cx="750488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508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6111DEAC-5DA3-40FB-8328-493BB53C3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722" y="972475"/>
            <a:ext cx="3575013" cy="92721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 userDrawn="1"/>
        </p:nvSpPr>
        <p:spPr>
          <a:xfrm>
            <a:off x="910668" y="1899691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762663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2" name="Picture Citation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94076" y="2757901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69516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3063024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3064359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4" name="WSE logo">
            <a:extLst>
              <a:ext uri="{FF2B5EF4-FFF2-40B4-BE49-F238E27FC236}">
                <a16:creationId xmlns:a16="http://schemas.microsoft.com/office/drawing/2014/main" id="{AD37F1B9-E29E-4BAD-9584-2A9287180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0DC1BC56-1CC3-46DB-9AF3-0ABE9C7B5C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2509" y="368595"/>
            <a:ext cx="4682835" cy="867165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44340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tx2"/>
              </a:buClr>
              <a:defRPr sz="1600"/>
            </a:lvl3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011" y="1612107"/>
            <a:ext cx="8339978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8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71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35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22954" y="2421798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8241E8AA-7C6C-4211-943F-08C05083C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748" y="1552353"/>
            <a:ext cx="4953052" cy="86760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1" name="WSE logo">
            <a:extLst>
              <a:ext uri="{FF2B5EF4-FFF2-40B4-BE49-F238E27FC236}">
                <a16:creationId xmlns:a16="http://schemas.microsoft.com/office/drawing/2014/main" id="{72AF7E56-FAB2-4B4F-84DF-5DD134D2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31B6ABB6-9249-43D4-9BFB-1F42958AF6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148856"/>
            <a:ext cx="3588328" cy="86946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20" y="101884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Picture 1 Citation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6928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2 Citation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35AF0EDF-51BB-4438-8F46-7DF1B21E6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99237"/>
            <a:ext cx="4581006" cy="865424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185CA7AE-7686-4662-B756-DCF209F587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Click to </a:t>
            </a:r>
            <a:r>
              <a:rPr lang="en-US" noProof="0"/>
              <a:t>add title</a:t>
            </a:r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7" name="Icon">
            <a:extLst>
              <a:ext uri="{FF2B5EF4-FFF2-40B4-BE49-F238E27FC236}">
                <a16:creationId xmlns:a16="http://schemas.microsoft.com/office/drawing/2014/main" id="{FE8CABBD-9B77-4E67-9A9B-7336CC8B41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092C74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2E7280-E0EB-D34E-ACCA-E3CD48433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553" y="1757825"/>
            <a:ext cx="3941378" cy="1700078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24126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AE8B6D00-0CE5-4F77-A502-4776F085A5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8" name="Picture 1 Citation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  <a:lvl3pPr marL="914400" indent="-228600">
              <a:defRPr sz="10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2 Citation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0" name="Picture 3 Citation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4 Citation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ght Blue Call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22E3D-8576-D248-8FD1-C324D7DFE63C}"/>
              </a:ext>
            </a:extLst>
          </p:cNvPr>
          <p:cNvSpPr/>
          <p:nvPr userDrawn="1"/>
        </p:nvSpPr>
        <p:spPr>
          <a:xfrm>
            <a:off x="3342290" y="1600200"/>
            <a:ext cx="5801710" cy="19431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6028B7-D1DD-4A43-98BB-B15FB8015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887" y="1821512"/>
            <a:ext cx="5472968" cy="1500475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>
              <a:defRPr sz="16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25338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3419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1884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0B81A465-587E-44B8-B00B-02F8C2007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9969320-F42D-4BA1-8841-D6ABE618C3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78803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3669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53D41192-9C77-467F-9EF0-3D499A09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FD5D22EA-DA0F-4003-95BD-68EF68F10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6CB826C5-83CA-46C3-BD25-55E75A1E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">
            <a:extLst>
              <a:ext uri="{FF2B5EF4-FFF2-40B4-BE49-F238E27FC236}">
                <a16:creationId xmlns:a16="http://schemas.microsoft.com/office/drawing/2014/main" id="{7AA35A02-5774-42F0-A1FA-B29AFC5020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7"/>
            <a:ext cx="8085415" cy="85754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">
            <a:extLst>
              <a:ext uri="{FF2B5EF4-FFF2-40B4-BE49-F238E27FC236}">
                <a16:creationId xmlns:a16="http://schemas.microsoft.com/office/drawing/2014/main" id="{95812EB8-9C15-3D45-A153-203E42E985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1" y="107119"/>
            <a:ext cx="8088983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0352" y="1389888"/>
            <a:ext cx="8096622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30188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351" y="3058846"/>
            <a:ext cx="8088983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marR="0" indent="-230188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92C74"/>
              </a:buClr>
              <a:buSzTx/>
              <a:buFont typeface="Courier New" panose="02070309020205020404" pitchFamily="49" charset="0"/>
              <a:buChar char="o"/>
              <a:tabLst/>
              <a:defRPr sz="1600"/>
            </a:lvl2pPr>
            <a:lvl3pPr marL="914400" indent="-228600">
              <a:buClr>
                <a:srgbClr val="092C74"/>
              </a:buClr>
              <a:buFont typeface="Arial" panose="020B0604020202020204" pitchFamily="34" charset="0"/>
              <a:buChar char="•"/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endParaRPr lang="en-US" dirty="0"/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6422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95453A6-EC5B-4B81-81A5-76D3459C4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562DE9AC-3143-4C46-8BEE-302ABA5A6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D5310A-E63C-46AA-841F-B738FFBFC0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2EF39E04-01D7-4A82-82EA-2710EF2F1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41763441-4DFB-415A-8FDD-F25000B422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212651"/>
            <a:ext cx="3706784" cy="86846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480" y="108332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" name="Page Number">
            <a:extLst>
              <a:ext uri="{FF2B5EF4-FFF2-40B4-BE49-F238E27FC236}">
                <a16:creationId xmlns:a16="http://schemas.microsoft.com/office/drawing/2014/main" id="{AD80480C-BCE4-F8AE-1888-D35CDB29D6DE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2286680-84B1-468A-8675-164CE4393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0016" y="212650"/>
            <a:ext cx="3706784" cy="869809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rgbClr val="092C74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47488" y="1083767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3FC4CE32-48E2-3B4B-A344-FA1B60CC3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919" y="1125404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3919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7263" y="1121733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7263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96908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B452B98A-49AE-D745-88D4-EBD54A1A3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0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7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5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834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E5F8C0C4-F46E-7C48-AC3A-8898F331F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147734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585735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505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A42F6F62-4CCC-134C-94B4-C90A17781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6245" y="1158793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8" name="Table or Image">
            <a:extLst>
              <a:ext uri="{FF2B5EF4-FFF2-40B4-BE49-F238E27FC236}">
                <a16:creationId xmlns:a16="http://schemas.microsoft.com/office/drawing/2014/main" id="{DDD4E2F5-1A81-4241-9AE5-D5CFB69EC292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36245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940518" y="117737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9" name="Table or Image">
            <a:extLst>
              <a:ext uri="{FF2B5EF4-FFF2-40B4-BE49-F238E27FC236}">
                <a16:creationId xmlns:a16="http://schemas.microsoft.com/office/drawing/2014/main" id="{F77511AE-C7BF-5C49-A300-0159E6B307C6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940518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55301" y="116144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0" name="Table or Image">
            <a:extLst>
              <a:ext uri="{FF2B5EF4-FFF2-40B4-BE49-F238E27FC236}">
                <a16:creationId xmlns:a16="http://schemas.microsoft.com/office/drawing/2014/main" id="{DA770E6D-EA2A-544D-B9F7-A7FC458B64A0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3755301" y="1585734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612124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1" name="Table or Image">
            <a:extLst>
              <a:ext uri="{FF2B5EF4-FFF2-40B4-BE49-F238E27FC236}">
                <a16:creationId xmlns:a16="http://schemas.microsoft.com/office/drawing/2014/main" id="{61CE47B8-4BB9-A84E-869C-30790EAB0AC1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5612124" y="1577526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22" name="Item 4 Title">
            <a:extLst>
              <a:ext uri="{FF2B5EF4-FFF2-40B4-BE49-F238E27FC236}">
                <a16:creationId xmlns:a16="http://schemas.microsoft.com/office/drawing/2014/main" id="{73A9FB82-86AB-A14D-B614-A001BB31BF3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58437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3" name="Table or Image">
            <a:extLst>
              <a:ext uri="{FF2B5EF4-FFF2-40B4-BE49-F238E27FC236}">
                <a16:creationId xmlns:a16="http://schemas.microsoft.com/office/drawing/2014/main" id="{F17C3906-CD72-3449-B9D3-E90ED24E9D2A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7458437" y="157752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5855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778FCE4-C62E-45FA-8069-17E0CDE136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5" name="WSE logo">
            <a:extLst>
              <a:ext uri="{FF2B5EF4-FFF2-40B4-BE49-F238E27FC236}">
                <a16:creationId xmlns:a16="http://schemas.microsoft.com/office/drawing/2014/main" id="{19FC6418-4FC7-4934-8CD1-E5AF55A2D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352" y="1389888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389888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2591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3419849-0545-4B89-A5B7-FF533AE49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C83FCD4E-D545-4E7C-8444-5C2049042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">
            <a:extLst>
              <a:ext uri="{FF2B5EF4-FFF2-40B4-BE49-F238E27FC236}">
                <a16:creationId xmlns:a16="http://schemas.microsoft.com/office/drawing/2014/main" id="{7E539BF3-9B27-418B-9CEE-4FF35DD5CE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50669"/>
            <a:ext cx="8085415" cy="81399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8" name="WSE logo">
            <a:extLst>
              <a:ext uri="{FF2B5EF4-FFF2-40B4-BE49-F238E27FC236}">
                <a16:creationId xmlns:a16="http://schemas.microsoft.com/office/drawing/2014/main" id="{933E971C-40DA-474D-96B8-B83B54C0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9A560EA5-1934-452F-B7DA-9D16BD1F8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3" name="WSE logo">
            <a:extLst>
              <a:ext uri="{FF2B5EF4-FFF2-40B4-BE49-F238E27FC236}">
                <a16:creationId xmlns:a16="http://schemas.microsoft.com/office/drawing/2014/main" id="{C1400C22-623A-4FAB-86C9-A0AE2AD8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">
            <a:extLst>
              <a:ext uri="{FF2B5EF4-FFF2-40B4-BE49-F238E27FC236}">
                <a16:creationId xmlns:a16="http://schemas.microsoft.com/office/drawing/2014/main" id="{0301AFB8-AD89-4017-8E38-5FA5A13A15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3" name="WSE logo">
            <a:extLst>
              <a:ext uri="{FF2B5EF4-FFF2-40B4-BE49-F238E27FC236}">
                <a16:creationId xmlns:a16="http://schemas.microsoft.com/office/drawing/2014/main" id="{5183B704-1ED3-426C-B12C-6BD74D72F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or Proces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C5CE5-BF88-EC4B-A5BB-C91694E1B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712" y="59798"/>
            <a:ext cx="8096246" cy="942358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56D86C-B76F-7D41-865B-669A58A40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7C9E05-905F-4239-BA70-7805F39E253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52413" y="1257854"/>
            <a:ext cx="8366125" cy="362209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caption</a:t>
            </a:r>
          </a:p>
        </p:txBody>
      </p:sp>
      <p:grpSp>
        <p:nvGrpSpPr>
          <p:cNvPr id="46" name="Group 45" descr="Timeline image">
            <a:extLst>
              <a:ext uri="{FF2B5EF4-FFF2-40B4-BE49-F238E27FC236}">
                <a16:creationId xmlns:a16="http://schemas.microsoft.com/office/drawing/2014/main" id="{12EE74DF-9333-4546-8B0E-F0FCE41F51A0}"/>
              </a:ext>
            </a:extLst>
          </p:cNvPr>
          <p:cNvGrpSpPr/>
          <p:nvPr userDrawn="1"/>
        </p:nvGrpSpPr>
        <p:grpSpPr>
          <a:xfrm>
            <a:off x="149313" y="2937932"/>
            <a:ext cx="8818280" cy="394138"/>
            <a:chOff x="149313" y="2937932"/>
            <a:chExt cx="8818280" cy="394138"/>
          </a:xfrm>
        </p:grpSpPr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8F8E5DEB-0CA8-7C40-9940-93D22D3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9313" y="2937932"/>
              <a:ext cx="8818280" cy="394138"/>
            </a:xfrm>
            <a:prstGeom prst="rightArrow">
              <a:avLst/>
            </a:prstGeom>
            <a:solidFill>
              <a:srgbClr val="0B2D7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33E08E7-D1BF-8A47-9C1F-7E6E6F13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61676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B425AC6-6A04-2540-873A-C34F7415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905964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BFDF4F6-7F79-2E4D-A0A1-3DCFEC7CD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160762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DECA228-EC9A-4E43-9304-017BEA28D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405050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E957417-2040-534F-8BB0-66A9FC17B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589693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01EAEE-2200-4047-AC6E-D68F83AC9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838579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5053514-B4E5-7649-9105-BD559F8A4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057411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sp>
        <p:nvSpPr>
          <p:cNvPr id="32" name="Table or Image">
            <a:extLst>
              <a:ext uri="{FF2B5EF4-FFF2-40B4-BE49-F238E27FC236}">
                <a16:creationId xmlns:a16="http://schemas.microsoft.com/office/drawing/2014/main" id="{B55C9193-8997-F045-A5BC-B8BDD1896AE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25185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 algn="l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Table or Image">
            <a:extLst>
              <a:ext uri="{FF2B5EF4-FFF2-40B4-BE49-F238E27FC236}">
                <a16:creationId xmlns:a16="http://schemas.microsoft.com/office/drawing/2014/main" id="{49945C77-72E2-A747-BC22-94D2E7C0C3AB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487766" y="3453795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able or Image">
            <a:extLst>
              <a:ext uri="{FF2B5EF4-FFF2-40B4-BE49-F238E27FC236}">
                <a16:creationId xmlns:a16="http://schemas.microsoft.com/office/drawing/2014/main" id="{68532B39-F878-4F4A-8FB7-1E4ABE4E43AE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271021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able or Image">
            <a:extLst>
              <a:ext uri="{FF2B5EF4-FFF2-40B4-BE49-F238E27FC236}">
                <a16:creationId xmlns:a16="http://schemas.microsoft.com/office/drawing/2014/main" id="{5987319A-6708-164D-B069-C9A27D3CF99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3939395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able or Image">
            <a:extLst>
              <a:ext uri="{FF2B5EF4-FFF2-40B4-BE49-F238E27FC236}">
                <a16:creationId xmlns:a16="http://schemas.microsoft.com/office/drawing/2014/main" id="{03B445B3-CA64-E748-8A75-A4006779359D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16857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able or Image">
            <a:extLst>
              <a:ext uri="{FF2B5EF4-FFF2-40B4-BE49-F238E27FC236}">
                <a16:creationId xmlns:a16="http://schemas.microsoft.com/office/drawing/2014/main" id="{01884091-B2D7-4C45-86BC-7D4F74E79C27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6397756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able or Image">
            <a:extLst>
              <a:ext uri="{FF2B5EF4-FFF2-40B4-BE49-F238E27FC236}">
                <a16:creationId xmlns:a16="http://schemas.microsoft.com/office/drawing/2014/main" id="{BCCA4455-3AE1-1943-AD67-2A4DFA99E393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7585928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Citation">
            <a:extLst>
              <a:ext uri="{FF2B5EF4-FFF2-40B4-BE49-F238E27FC236}">
                <a16:creationId xmlns:a16="http://schemas.microsoft.com/office/drawing/2014/main" id="{DEE35AFB-A4A5-BF4E-9555-0CBD73E0D7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116256" y="4581310"/>
            <a:ext cx="6744017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lang="en-US" sz="1050" b="0" i="0" u="none" strike="noStrike" smtClean="0">
                <a:effectLst/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Adapted/Reprinted from [APA reference].</a:t>
            </a:r>
          </a:p>
        </p:txBody>
      </p:sp>
      <p:pic>
        <p:nvPicPr>
          <p:cNvPr id="27" name="WSE logo">
            <a:extLst>
              <a:ext uri="{FF2B5EF4-FFF2-40B4-BE49-F238E27FC236}">
                <a16:creationId xmlns:a16="http://schemas.microsoft.com/office/drawing/2014/main" id="{978592AB-D8FE-E649-9B9F-6BB4F13FB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29" name="Page Number">
            <a:extLst>
              <a:ext uri="{FF2B5EF4-FFF2-40B4-BE49-F238E27FC236}">
                <a16:creationId xmlns:a16="http://schemas.microsoft.com/office/drawing/2014/main" id="{5B0C4C21-CAD5-874E-9CB4-3D5DA2A82B8E}"/>
              </a:ext>
            </a:extLst>
          </p:cNvPr>
          <p:cNvSpPr txBox="1"/>
          <p:nvPr userDrawn="1"/>
        </p:nvSpPr>
        <p:spPr>
          <a:xfrm>
            <a:off x="8133198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983187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C10952F-BEB3-4B15-B210-69BD49BEF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8" name="WSE logo">
            <a:extLst>
              <a:ext uri="{FF2B5EF4-FFF2-40B4-BE49-F238E27FC236}">
                <a16:creationId xmlns:a16="http://schemas.microsoft.com/office/drawing/2014/main" id="{0CEDB7AD-CD61-4E2F-A8BB-6836F873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688A55F-975D-4F71-93A6-A10CD71A8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23189"/>
            <a:ext cx="8085415" cy="84147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D2618F72-DEAB-49F5-8AE3-9710A790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 i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Picture">
            <a:extLst>
              <a:ext uri="{FF2B5EF4-FFF2-40B4-BE49-F238E27FC236}">
                <a16:creationId xmlns:a16="http://schemas.microsoft.com/office/drawing/2014/main" id="{4884B21B-478C-4C01-9996-0F72AC03614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522711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Citation">
            <a:extLst>
              <a:ext uri="{FF2B5EF4-FFF2-40B4-BE49-F238E27FC236}">
                <a16:creationId xmlns:a16="http://schemas.microsoft.com/office/drawing/2014/main" id="{47FB68FD-CDA4-408D-A343-8A86DF16A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17538" y="4585070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765176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92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E64E24-CAF0-4D23-BB2F-41C411BEFB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2" y="107118"/>
            <a:ext cx="8164088" cy="858505"/>
          </a:xfrm>
          <a:prstGeom prst="rect">
            <a:avLst/>
          </a:prstGeom>
        </p:spPr>
        <p:txBody>
          <a:bodyPr anchor="b"/>
          <a:lstStyle>
            <a:lvl1pPr>
              <a:defRPr sz="3000" b="1" i="0" u="none">
                <a:solidFill>
                  <a:srgbClr val="092C74"/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add title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14925" y="1272248"/>
            <a:ext cx="3571875" cy="3174967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" y="1272249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27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Imag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B9D2BC59-BAA9-4F86-A1D2-5D980B71B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289" y="328403"/>
            <a:ext cx="3131127" cy="119268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BCBD4-734B-4675-AF6F-AADF5D7D0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3176" y="152108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Bullets">
            <a:extLst>
              <a:ext uri="{FF2B5EF4-FFF2-40B4-BE49-F238E27FC236}">
                <a16:creationId xmlns:a16="http://schemas.microsoft.com/office/drawing/2014/main" id="{193BA231-D4D9-4495-ABB3-778FD8DA042C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395289" y="1838548"/>
            <a:ext cx="3131127" cy="266898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4675" indent="-23177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265A9C31-C8EA-436B-A2CE-0C7EF8C1A1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9762" y="0"/>
            <a:ext cx="5074238" cy="5143500"/>
          </a:xfrm>
          <a:custGeom>
            <a:avLst/>
            <a:gdLst>
              <a:gd name="connsiteX0" fmla="*/ 0 w 5965370"/>
              <a:gd name="connsiteY0" fmla="*/ 0 h 6858000"/>
              <a:gd name="connsiteX1" fmla="*/ 5965370 w 5965370"/>
              <a:gd name="connsiteY1" fmla="*/ 0 h 6858000"/>
              <a:gd name="connsiteX2" fmla="*/ 5965370 w 5965370"/>
              <a:gd name="connsiteY2" fmla="*/ 6858000 h 6858000"/>
              <a:gd name="connsiteX3" fmla="*/ 0 w 596537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5370" h="6858000">
                <a:moveTo>
                  <a:pt x="0" y="0"/>
                </a:moveTo>
                <a:lnTo>
                  <a:pt x="5965370" y="0"/>
                </a:lnTo>
                <a:lnTo>
                  <a:pt x="596537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EE8084E3-8476-4A31-8838-95D56C1C99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77459" y="488400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111069FF-2DBD-453E-A62E-A87DF2CF2FB0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8630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o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70285FB5-8EF0-4290-82AE-0E7D18F5E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0550E0-BE9C-4243-B6E1-D36E23EBA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2" name="WSE logo">
            <a:extLst>
              <a:ext uri="{FF2B5EF4-FFF2-40B4-BE49-F238E27FC236}">
                <a16:creationId xmlns:a16="http://schemas.microsoft.com/office/drawing/2014/main" id="{3A47A697-B777-4F7D-815F-EDBEC2B3E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3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45.xml"/><Relationship Id="rId3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40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slideLayout" Target="../slideLayouts/slideLayout43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42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41.xml"/><Relationship Id="rId27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126" r:id="rId3"/>
    <p:sldLayoutId id="2147484035" r:id="rId4"/>
    <p:sldLayoutId id="2147484122" r:id="rId5"/>
    <p:sldLayoutId id="2147484120" r:id="rId6"/>
    <p:sldLayoutId id="2147484121" r:id="rId7"/>
    <p:sldLayoutId id="2147484123" r:id="rId8"/>
    <p:sldLayoutId id="2147483959" r:id="rId9"/>
    <p:sldLayoutId id="2147484127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34" r:id="rId3"/>
    <p:sldLayoutId id="2147484104" r:id="rId4"/>
    <p:sldLayoutId id="2147484105" r:id="rId5"/>
    <p:sldLayoutId id="2147484015" r:id="rId6"/>
    <p:sldLayoutId id="2147484016" r:id="rId7"/>
    <p:sldLayoutId id="2147484027" r:id="rId8"/>
    <p:sldLayoutId id="2147484033" r:id="rId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107" r:id="rId3"/>
    <p:sldLayoutId id="2147484071" r:id="rId4"/>
    <p:sldLayoutId id="2147484072" r:id="rId5"/>
    <p:sldLayoutId id="2147484108" r:id="rId6"/>
    <p:sldLayoutId id="2147484073" r:id="rId7"/>
    <p:sldLayoutId id="2147484082" r:id="rId8"/>
    <p:sldLayoutId id="2147484081" r:id="rId9"/>
    <p:sldLayoutId id="2147484084" r:id="rId10"/>
    <p:sldLayoutId id="2147484083" r:id="rId11"/>
    <p:sldLayoutId id="2147484085" r:id="rId12"/>
    <p:sldLayoutId id="2147484077" r:id="rId13"/>
    <p:sldLayoutId id="2147484074" r:id="rId14"/>
    <p:sldLayoutId id="2147484075" r:id="rId15"/>
    <p:sldLayoutId id="2147484111" r:id="rId16"/>
    <p:sldLayoutId id="2147484112" r:id="rId17"/>
    <p:sldLayoutId id="2147484113" r:id="rId18"/>
    <p:sldLayoutId id="2147484114" r:id="rId19"/>
    <p:sldLayoutId id="2147484078" r:id="rId20"/>
    <p:sldLayoutId id="2147484079" r:id="rId21"/>
    <p:sldLayoutId id="2147484080" r:id="rId22"/>
    <p:sldLayoutId id="2147484086" r:id="rId23"/>
    <p:sldLayoutId id="2147484087" r:id="rId24"/>
    <p:sldLayoutId id="2147484118" r:id="rId25"/>
    <p:sldLayoutId id="2147484088" r:id="rId26"/>
    <p:sldLayoutId id="2147484089" r:id="rId2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arxiv.org/abs/2504.12952" TargetMode="Externa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ABB71F-9C56-4B8C-B038-3260D001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46436" y="4914900"/>
            <a:ext cx="283264" cy="285750"/>
          </a:xfrm>
        </p:spPr>
        <p:txBody>
          <a:bodyPr/>
          <a:lstStyle/>
          <a:p>
            <a:pPr defTabSz="685773"/>
            <a:fld id="{FE7A4BB3-E848-5A44-82DF-322201952CD8}" type="slidenum">
              <a:rPr lang="en-US" smtClean="0"/>
              <a:pPr defTabSz="685773"/>
              <a:t>1</a:t>
            </a:fld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6529AB1-8FBD-78CA-BAFC-DA589147F4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8912566"/>
              </p:ext>
            </p:extLst>
          </p:nvPr>
        </p:nvGraphicFramePr>
        <p:xfrm>
          <a:off x="6898823" y="4170533"/>
          <a:ext cx="1909899" cy="320040"/>
        </p:xfrm>
        <a:graphic>
          <a:graphicData uri="http://schemas.openxmlformats.org/drawingml/2006/table">
            <a:tbl>
              <a:tblPr/>
              <a:tblGrid>
                <a:gridCol w="1909899">
                  <a:extLst>
                    <a:ext uri="{9D8B030D-6E8A-4147-A177-3AD203B41FA5}">
                      <a16:colId xmlns:a16="http://schemas.microsoft.com/office/drawing/2014/main" val="238691803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fontAlgn="t">
                        <a:buNone/>
                      </a:pPr>
                      <a:r>
                        <a:rPr lang="en-US" sz="1500" b="0" u="none" strike="noStrike" dirty="0">
                          <a:effectLst/>
                          <a:hlinkClick r:id="rId2"/>
                        </a:rPr>
                        <a:t>arXiv:2504.12952</a:t>
                      </a:r>
                      <a:endParaRPr lang="en-US" sz="1500" dirty="0">
                        <a:effectLst/>
                      </a:endParaRPr>
                    </a:p>
                  </a:txBody>
                  <a:tcPr marR="41275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6320451"/>
                  </a:ext>
                </a:extLst>
              </a:tr>
            </a:tbl>
          </a:graphicData>
        </a:graphic>
      </p:graphicFrame>
      <p:pic>
        <p:nvPicPr>
          <p:cNvPr id="10" name="Picture 9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40791938-4B5C-29A3-62C1-2001D8861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728" y="2029466"/>
            <a:ext cx="1981200" cy="19812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4D7EC6A-D171-BB7E-42FF-F9A98FEB6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1709579"/>
          </a:xfrm>
          <a:prstGeom prst="rect">
            <a:avLst/>
          </a:prstGeom>
        </p:spPr>
      </p:pic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CD82211F-4952-BC34-4DEF-482B015F5F3B}"/>
              </a:ext>
            </a:extLst>
          </p:cNvPr>
          <p:cNvSpPr txBox="1">
            <a:spLocks/>
          </p:cNvSpPr>
          <p:nvPr/>
        </p:nvSpPr>
        <p:spPr>
          <a:xfrm>
            <a:off x="147326" y="1829386"/>
            <a:ext cx="6828242" cy="1791998"/>
          </a:xfrm>
          <a:prstGeom prst="rect">
            <a:avLst/>
          </a:prstGeom>
        </p:spPr>
        <p:txBody>
          <a:bodyPr/>
          <a:lstStyle>
            <a:lvl1pPr marL="228591" indent="-228591" algn="l" defTabSz="91436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77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2954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1667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136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318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333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499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sz="1400" b="1" dirty="0"/>
              <a:t>II. SAFE LEARNING FOR DYNAMICS</a:t>
            </a:r>
          </a:p>
          <a:p>
            <a:pPr marL="342900" indent="-342900">
              <a:spcBef>
                <a:spcPts val="600"/>
              </a:spcBef>
              <a:buAutoNum type="alphaUcPeriod"/>
            </a:pPr>
            <a:r>
              <a:rPr lang="en-US" sz="1400" dirty="0"/>
              <a:t>Stability Guarantees</a:t>
            </a:r>
          </a:p>
          <a:p>
            <a:pPr marL="342900" indent="-342900">
              <a:spcBef>
                <a:spcPts val="600"/>
              </a:spcBef>
              <a:buAutoNum type="alphaUcPeriod"/>
            </a:pPr>
            <a:r>
              <a:rPr lang="en-US" sz="1400" dirty="0"/>
              <a:t>Constraints Satisfaction</a:t>
            </a:r>
          </a:p>
          <a:p>
            <a:pPr marL="342900" indent="-342900">
              <a:spcBef>
                <a:spcPts val="600"/>
              </a:spcBef>
              <a:buAutoNum type="alphaUcPeriod"/>
            </a:pPr>
            <a:r>
              <a:rPr lang="en-US" sz="1400" dirty="0"/>
              <a:t>Uncertainty Quantification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b="1" dirty="0"/>
              <a:t>III. SAFE LEARNING FOR CONTROL</a:t>
            </a:r>
          </a:p>
          <a:p>
            <a:pPr marL="342900" indent="-342900">
              <a:spcBef>
                <a:spcPts val="600"/>
              </a:spcBef>
              <a:buAutoNum type="alphaUcPeriod"/>
            </a:pPr>
            <a:r>
              <a:rPr lang="en-US" sz="1400" dirty="0"/>
              <a:t>Learning-based Model Predictive Control and Predictive Safety Filters</a:t>
            </a:r>
          </a:p>
          <a:p>
            <a:pPr marL="342900" indent="-342900">
              <a:spcBef>
                <a:spcPts val="600"/>
              </a:spcBef>
              <a:buAutoNum type="alphaUcPeriod"/>
            </a:pPr>
            <a:r>
              <a:rPr lang="en-US" sz="1400" dirty="0"/>
              <a:t>Control Barrier and Control Lyapunov Functions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b="1" dirty="0"/>
              <a:t>IV. SAFETY VERIFICATION METHODS</a:t>
            </a:r>
          </a:p>
          <a:p>
            <a:pPr marL="342900" indent="-342900">
              <a:spcBef>
                <a:spcPts val="600"/>
              </a:spcBef>
              <a:buAutoNum type="alphaUcPeriod"/>
            </a:pPr>
            <a:r>
              <a:rPr lang="en-US" sz="1400" dirty="0"/>
              <a:t>Reachability Analysis Methods</a:t>
            </a:r>
          </a:p>
          <a:p>
            <a:pPr marL="342900" indent="-342900">
              <a:spcBef>
                <a:spcPts val="600"/>
              </a:spcBef>
              <a:buAutoNum type="alphaUcPeriod"/>
            </a:pPr>
            <a:r>
              <a:rPr lang="en-US" sz="1400" dirty="0"/>
              <a:t>Constrained Optimization-based Methods</a:t>
            </a:r>
          </a:p>
          <a:p>
            <a:pPr marL="342900" indent="-342900">
              <a:spcBef>
                <a:spcPts val="600"/>
              </a:spcBef>
              <a:buAutoNum type="alphaUcPeriod"/>
            </a:pPr>
            <a:r>
              <a:rPr lang="en-US" sz="1400" dirty="0"/>
              <a:t>Simulation and Sampling-based Methods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400" b="1" dirty="0"/>
              <a:t>V. CHALLENGES AND OPPORTUNITIES</a:t>
            </a:r>
          </a:p>
        </p:txBody>
      </p:sp>
    </p:spTree>
    <p:extLst>
      <p:ext uri="{BB962C8B-B14F-4D97-AF65-F5344CB8AC3E}">
        <p14:creationId xmlns:p14="http://schemas.microsoft.com/office/powerpoint/2010/main" val="2793077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E469E75-DA06-4CBB-9411-E7C4703B5D38}" vid="{1DA3CB7E-C32A-49A7-98EB-D75F62038548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E469E75-DA06-4CBB-9411-E7C4703B5D38}" vid="{4ACD9E1F-F7BA-4DD0-8386-01C6CAF66E67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E469E75-DA06-4CBB-9411-E7C4703B5D38}" vid="{B8BE566C-E38C-42A4-8497-C5271E1B54D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1B81209776AF40B8AAD3C366C78D42" ma:contentTypeVersion="19" ma:contentTypeDescription="Create a new document." ma:contentTypeScope="" ma:versionID="fbb3406e25de908b5a868738d5cb1834">
  <xsd:schema xmlns:xsd="http://www.w3.org/2001/XMLSchema" xmlns:xs="http://www.w3.org/2001/XMLSchema" xmlns:p="http://schemas.microsoft.com/office/2006/metadata/properties" xmlns:ns2="e3b5c32c-df6c-443f-b08b-73d85d62f2b5" xmlns:ns3="168931df-3f45-4445-be76-105235143e52" targetNamespace="http://schemas.microsoft.com/office/2006/metadata/properties" ma:root="true" ma:fieldsID="a51a2fd210533027d0c682d7a8bd76c2" ns2:_="" ns3:_="">
    <xsd:import namespace="e3b5c32c-df6c-443f-b08b-73d85d62f2b5"/>
    <xsd:import namespace="168931df-3f45-4445-be76-105235143e5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Tag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b5c32c-df6c-443f-b08b-73d85d62f2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f3f7c956-802a-45ac-b2ba-cc78506785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Tag" ma:index="26" nillable="true" ma:displayName="Tag" ma:format="Dropdown" ma:internalName="Tag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8931df-3f45-4445-be76-105235143e5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25244521-1179-49f0-ac58-4256886de161}" ma:internalName="TaxCatchAll" ma:showField="CatchAllData" ma:web="168931df-3f45-4445-be76-105235143e5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168931df-3f45-4445-be76-105235143e52">
      <UserInfo>
        <DisplayName>CLDT Members</DisplayName>
        <AccountId>7</AccountId>
        <AccountType/>
      </UserInfo>
      <UserInfo>
        <DisplayName>Leonid Felikson</DisplayName>
        <AccountId>722</AccountId>
        <AccountType/>
      </UserInfo>
      <UserInfo>
        <DisplayName>Michelle Nguyen</DisplayName>
        <AccountId>3986</AccountId>
        <AccountType/>
      </UserInfo>
      <UserInfo>
        <DisplayName>Natalie Wang</DisplayName>
        <AccountId>7948</AccountId>
        <AccountType/>
      </UserInfo>
      <UserInfo>
        <DisplayName>Danielle Lynd</DisplayName>
        <AccountId>4194</AccountId>
        <AccountType/>
      </UserInfo>
      <UserInfo>
        <DisplayName>Chongyu Qu</DisplayName>
        <AccountId>4616</AccountId>
        <AccountType/>
      </UserInfo>
      <UserInfo>
        <DisplayName>Astrid Santiago</DisplayName>
        <AccountId>10364</AccountId>
        <AccountType/>
      </UserInfo>
    </SharedWithUsers>
    <lcf76f155ced4ddcb4097134ff3c332f xmlns="e3b5c32c-df6c-443f-b08b-73d85d62f2b5">
      <Terms xmlns="http://schemas.microsoft.com/office/infopath/2007/PartnerControls"/>
    </lcf76f155ced4ddcb4097134ff3c332f>
    <TaxCatchAll xmlns="168931df-3f45-4445-be76-105235143e52" xsi:nil="true"/>
    <Tag xmlns="e3b5c32c-df6c-443f-b08b-73d85d62f2b5" xsi:nil="true"/>
  </documentManagement>
</p:properties>
</file>

<file path=customXml/itemProps1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D0C1DF4-4B0B-4532-AD5E-FC8A9D25A0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3b5c32c-df6c-443f-b08b-73d85d62f2b5"/>
    <ds:schemaRef ds:uri="168931df-3f45-4445-be76-105235143e5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8A04465-0014-4D33-ABA2-D6924F11FEE0}">
  <ds:schemaRefs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168931df-3f45-4445-be76-105235143e52"/>
    <ds:schemaRef ds:uri="http://schemas.microsoft.com/office/2006/documentManagement/types"/>
    <ds:schemaRef ds:uri="http://purl.org/dc/terms/"/>
    <ds:schemaRef ds:uri="http://purl.org/dc/dcmitype/"/>
    <ds:schemaRef ds:uri="e3b5c32c-df6c-443f-b08b-73d85d62f2b5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Intro_slides_Drgona</Template>
  <TotalTime>2359</TotalTime>
  <Words>56</Words>
  <Application>Microsoft Office PowerPoint</Application>
  <PresentationFormat>On-screen Show (16:9)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</vt:i4>
      </vt:variant>
    </vt:vector>
  </HeadingPairs>
  <TitlesOfParts>
    <vt:vector size="13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Machine Learning for Modeling, Optimization, and Control</dc:title>
  <dc:creator>Drgona, Jan</dc:creator>
  <cp:lastModifiedBy>Jan Drgona</cp:lastModifiedBy>
  <cp:revision>54</cp:revision>
  <dcterms:created xsi:type="dcterms:W3CDTF">2024-09-05T00:30:18Z</dcterms:created>
  <dcterms:modified xsi:type="dcterms:W3CDTF">2025-10-14T15:44:29Z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0x010100681B81209776AF40B8AAD3C366C78D42</vt:lpwstr>
  </property>
  <property fmtid="{D5CDD505-2E9C-101B-9397-08002B2CF9AE}" pid="3" name="MediaServiceImageTags">
    <vt:lpwstr/>
  </property>
</Properties>
</file>

<file path=docProps/thumbnail.jpeg>
</file>